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65" r:id="rId18"/>
    <p:sldId id="266" r:id="rId19"/>
    <p:sldId id="267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0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09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26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73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1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49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5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75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30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4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210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092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4693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16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508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34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6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31994" y="2492896"/>
            <a:ext cx="7056784" cy="1696253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</a:bodyPr>
          <a:lstStyle/>
          <a:p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Көліктер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Қала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және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ауыл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көліктері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5214" y="1340768"/>
            <a:ext cx="64908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Сабақтың</a:t>
            </a:r>
            <a:r>
              <a:rPr lang="ru-RU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тақырыбы</a:t>
            </a:r>
            <a:r>
              <a:rPr lang="ru-RU" sz="48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: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90221" y="5805264"/>
            <a:ext cx="21403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2016 </a:t>
            </a:r>
            <a:r>
              <a:rPr lang="ru-RU" sz="32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жыл</a:t>
            </a:r>
            <a:endParaRPr lang="ru-RU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464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433" y="620688"/>
            <a:ext cx="59410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Сабақтың</a:t>
            </a:r>
            <a:r>
              <a:rPr lang="ru-RU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мақсаты</a:t>
            </a:r>
            <a:r>
              <a:rPr lang="ru-RU" sz="48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: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5432" y="1772816"/>
            <a:ext cx="67508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Оқушылардың</a:t>
            </a:r>
            <a:r>
              <a:rPr lang="ru-RU" sz="2800" dirty="0"/>
              <a:t> </a:t>
            </a:r>
            <a:r>
              <a:rPr lang="ru-RU" sz="2800" dirty="0" err="1"/>
              <a:t>көріп-білгеніне</a:t>
            </a:r>
            <a:r>
              <a:rPr lang="ru-RU" sz="2800" dirty="0"/>
              <a:t> </a:t>
            </a:r>
            <a:r>
              <a:rPr lang="ru-RU" sz="2800" dirty="0" err="1"/>
              <a:t>сүйеніп</a:t>
            </a:r>
            <a:r>
              <a:rPr lang="ru-RU" sz="2800" dirty="0" smtClean="0"/>
              <a:t>, </a:t>
            </a:r>
            <a:r>
              <a:rPr lang="ru-RU" sz="2800" dirty="0" err="1" smtClean="0"/>
              <a:t>қала</a:t>
            </a:r>
            <a:r>
              <a:rPr lang="ru-RU" sz="2800" dirty="0" smtClean="0"/>
              <a:t> </a:t>
            </a:r>
            <a:r>
              <a:rPr lang="ru-RU" sz="2800" dirty="0" err="1"/>
              <a:t>туралы</a:t>
            </a:r>
            <a:r>
              <a:rPr lang="ru-RU" sz="2800" dirty="0"/>
              <a:t> </a:t>
            </a:r>
            <a:r>
              <a:rPr lang="ru-RU" sz="2800" dirty="0" err="1"/>
              <a:t>білім</a:t>
            </a:r>
            <a:r>
              <a:rPr lang="ru-RU" sz="2800" dirty="0"/>
              <a:t> </a:t>
            </a:r>
            <a:r>
              <a:rPr lang="ru-RU" sz="2800" dirty="0" err="1"/>
              <a:t>қалыптастыру</a:t>
            </a:r>
            <a:r>
              <a:rPr lang="ru-RU" sz="2800" dirty="0" smtClean="0"/>
              <a:t>. </a:t>
            </a:r>
            <a:r>
              <a:rPr lang="ru-RU" sz="2800" dirty="0" err="1" smtClean="0"/>
              <a:t>Көлік</a:t>
            </a:r>
            <a:r>
              <a:rPr lang="ru-RU" sz="2800" dirty="0" smtClean="0"/>
              <a:t> </a:t>
            </a:r>
            <a:r>
              <a:rPr lang="ru-RU" sz="2800" dirty="0" err="1"/>
              <a:t>түрлерін</a:t>
            </a:r>
            <a:r>
              <a:rPr lang="ru-RU" sz="2800" dirty="0"/>
              <a:t> </a:t>
            </a:r>
            <a:r>
              <a:rPr lang="ru-RU" sz="2800" dirty="0" err="1"/>
              <a:t>меңгерту</a:t>
            </a:r>
            <a:r>
              <a:rPr lang="ru-RU" sz="2800" dirty="0"/>
              <a:t>.</a:t>
            </a:r>
          </a:p>
        </p:txBody>
      </p:sp>
      <p:pic>
        <p:nvPicPr>
          <p:cNvPr id="2050" name="Picture 2" descr="http://img-fotki.yandex.ru/get/4610/47407354.275/0_8e973_78d7739a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57578"/>
            <a:ext cx="5620085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819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0027" y="332656"/>
            <a:ext cx="37176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Топқа</a:t>
            </a:r>
            <a:r>
              <a:rPr lang="ru-RU" sz="48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</a:t>
            </a:r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бөлу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r="19472"/>
          <a:stretch/>
        </p:blipFill>
        <p:spPr>
          <a:xfrm>
            <a:off x="600551" y="4037462"/>
            <a:ext cx="2369125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r="14563"/>
          <a:stretch/>
        </p:blipFill>
        <p:spPr>
          <a:xfrm>
            <a:off x="1758729" y="1479534"/>
            <a:ext cx="2520280" cy="26376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5" r="20075" b="4851"/>
          <a:stretch/>
        </p:blipFill>
        <p:spPr>
          <a:xfrm>
            <a:off x="3562429" y="3717032"/>
            <a:ext cx="2952328" cy="2908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568" y="620688"/>
            <a:ext cx="651973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Ұйымдастыру</a:t>
            </a:r>
            <a:r>
              <a:rPr lang="ru-RU" sz="48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</a:t>
            </a:r>
            <a:r>
              <a:rPr lang="ru-RU" sz="48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кезеңі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5239" y="1988840"/>
            <a:ext cx="58143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Сәлем беріп сіздерге,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Сабақты біз бастаймыз!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Бестік баға аламыз,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Жалқаулықты тастаймыз.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Еңбектен еш қашпаймыз!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3004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3760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Бағалау түрімен таныстыру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3" name="Рисунок 2" descr="http://www.bayansulu.kz/upload/iblock/f2c/%D0%91%D0%B0%D1%8F%D0%BD-%D1%81%D1%83%D0%BB%D1%83.png"/>
          <p:cNvPicPr/>
          <p:nvPr/>
        </p:nvPicPr>
        <p:blipFill>
          <a:blip r:embed="rId2"/>
          <a:srcRect t="12554" b="12525"/>
          <a:stretch>
            <a:fillRect/>
          </a:stretch>
        </p:blipFill>
        <p:spPr bwMode="auto">
          <a:xfrm>
            <a:off x="395536" y="1988840"/>
            <a:ext cx="2919864" cy="27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bayansulu.kz/upload/iblock/f2c/%D0%91%D0%B0%D1%8F%D0%BD-%D1%81%D1%83%D0%BB%D1%83.png"/>
          <p:cNvPicPr/>
          <p:nvPr/>
        </p:nvPicPr>
        <p:blipFill>
          <a:blip r:embed="rId2"/>
          <a:srcRect t="12554" b="12525"/>
          <a:stretch>
            <a:fillRect/>
          </a:stretch>
        </p:blipFill>
        <p:spPr bwMode="auto">
          <a:xfrm>
            <a:off x="1259632" y="4038051"/>
            <a:ext cx="2919864" cy="27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bayansulu.kz/upload/iblock/f2c/%D0%91%D0%B0%D1%8F%D0%BD-%D1%81%D1%83%D0%BB%D1%83.png"/>
          <p:cNvPicPr/>
          <p:nvPr/>
        </p:nvPicPr>
        <p:blipFill>
          <a:blip r:embed="rId2"/>
          <a:srcRect t="12554" b="12525"/>
          <a:stretch>
            <a:fillRect/>
          </a:stretch>
        </p:blipFill>
        <p:spPr bwMode="auto">
          <a:xfrm>
            <a:off x="2719564" y="1844824"/>
            <a:ext cx="2919864" cy="27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bayansulu.kz/upload/iblock/f2c/%D0%91%D0%B0%D1%8F%D0%BD-%D1%81%D1%83%D0%BB%D1%83.png"/>
          <p:cNvPicPr/>
          <p:nvPr/>
        </p:nvPicPr>
        <p:blipFill>
          <a:blip r:embed="rId2"/>
          <a:srcRect t="12554" b="12525"/>
          <a:stretch>
            <a:fillRect/>
          </a:stretch>
        </p:blipFill>
        <p:spPr bwMode="auto">
          <a:xfrm>
            <a:off x="4806287" y="2381979"/>
            <a:ext cx="2919864" cy="27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bayansulu.kz/upload/iblock/f2c/%D0%91%D0%B0%D1%8F%D0%BD-%D1%81%D1%83%D0%BB%D1%83.png"/>
          <p:cNvPicPr/>
          <p:nvPr/>
        </p:nvPicPr>
        <p:blipFill>
          <a:blip r:embed="rId2"/>
          <a:srcRect t="12554" b="12525"/>
          <a:stretch>
            <a:fillRect/>
          </a:stretch>
        </p:blipFill>
        <p:spPr bwMode="auto">
          <a:xfrm>
            <a:off x="4572000" y="4309478"/>
            <a:ext cx="2919864" cy="273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418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692208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Ү</a:t>
            </a:r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й тапсырмасын сұрау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132856"/>
            <a:ext cx="62464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 қайда жұмыс істейді?</a:t>
            </a:r>
          </a:p>
          <a:p>
            <a:pPr>
              <a:spcAft>
                <a:spcPts val="0"/>
              </a:spcAft>
            </a:pPr>
            <a:r>
              <a:rPr lang="kk-KZ" sz="28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Мамандық туралы өз білгендерімен бөлісу</a:t>
            </a:r>
            <a:endParaRPr lang="ru-RU" sz="28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«Автор орындығы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://img-fotki.yandex.ru/get/6815/47407354.10f2/0_17d8df_d0adbee4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4000504"/>
            <a:ext cx="3086497" cy="27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86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71689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Сабақаралық</a:t>
            </a:r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байланыс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1266" name="Picture 2" descr="http://rakhiv-adm.org.ua/wp-content/uploads/2013/06/%D0%91%D1%80%D0%B5%D0%B1%D0%B5%D0%BD%D0%B5%D1%81%D0%BA%D1%83%D0%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4672759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97323" y="2276872"/>
            <a:ext cx="181331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150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ік</a:t>
            </a:r>
            <a:endParaRPr lang="ru-RU" sz="15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463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67313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Қызығушылықты ояту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636" y="5301208"/>
            <a:ext cx="7049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Жұмбақтар</a:t>
            </a:r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5400" b="1" cap="none" spc="0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әлемі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0242" name="Picture 2" descr="http://img-fotki.yandex.ru/get/4118/20573769.1a/0_89368_840cfb2d_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254" y="1713763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63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471795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Мағынаны тану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60304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Мәтінді мұғалім түсіндіреді. 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Тізбектей оқыту.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Сұрақтарға жауап алу.</a:t>
            </a:r>
            <a:endParaRPr lang="ru-RU" sz="3200" dirty="0"/>
          </a:p>
        </p:txBody>
      </p:sp>
      <p:pic>
        <p:nvPicPr>
          <p:cNvPr id="9218" name="Picture 2" descr="http://doberliz15.ucoz.ru/fizkult/MARI/a99c45afc8d1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9"/>
          <a:stretch/>
        </p:blipFill>
        <p:spPr bwMode="auto">
          <a:xfrm>
            <a:off x="683568" y="3717032"/>
            <a:ext cx="5715000" cy="245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93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p.vk.me/c623926/v623926232/4e511/ZL-AKiOx-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4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kurgan-city.ru.images.1c-bitrix-cdn.ru/upload/medialibrary/c05/image004.jpg?1446622852425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6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2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vasilek.1qip1.com/uploads/posts/2013-07/1373458380_bogd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340769"/>
            <a:ext cx="6912768" cy="4157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782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lugansk1.info/wp-content/uploads/2016/03/74poezd7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975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alfaocenka.su/static/img/0000/0003/4905/34905974.q64ctxa3xh.jpg?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6768752" cy="5256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824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455757.ru/images_content/teploho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6325409" cy="518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424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rgymaq.kz/wp-content/uploads/2014/09/loz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904656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altaynews.kz/kaz/uploads/posts/2014-01/1389949453_-k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73016"/>
            <a:ext cx="5194548" cy="3162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795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40511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Сергіту сәті  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707504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«Қызыл гүлім </a:t>
            </a:r>
            <a:r>
              <a:rPr lang="kk-KZ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-ай</a:t>
            </a: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72816"/>
            <a:ext cx="576345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89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38972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Ой толғаныс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628800"/>
            <a:ext cx="63367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Топқа тапсырма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1-топ «Жүргізушілер»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 көліктеріне машина, мотоцикл, автобус, велосипед, поезд жатады. Топтастыру.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2-топ «Ұшқыштар»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«Мен ұшқышпын»  Сурет салу.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3-топ «Теңізшілер»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«Кеме» аппликация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58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60404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Қосымша тапсырма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990" y="14127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Кестеге суреттерді жабыстыру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110279"/>
              </p:ext>
            </p:extLst>
          </p:nvPr>
        </p:nvGraphicFramePr>
        <p:xfrm>
          <a:off x="878958" y="2380238"/>
          <a:ext cx="5701029" cy="324036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900343"/>
                <a:gridCol w="1900343"/>
                <a:gridCol w="1900343"/>
              </a:tblGrid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Ауыл көліктері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Ортақ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Қала көліктері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26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16" y="332656"/>
            <a:ext cx="50113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Ү</a:t>
            </a:r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йге тапсырма: 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412776"/>
            <a:ext cx="4974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118-119 бетті мазмұндау</a:t>
            </a:r>
            <a:endParaRPr lang="ru-RU" sz="3600" dirty="0"/>
          </a:p>
        </p:txBody>
      </p:sp>
      <p:pic>
        <p:nvPicPr>
          <p:cNvPr id="5122" name="Picture 2" descr="http://www.playcast.ru/uploads/2015/12/18/163833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51" y="2282524"/>
            <a:ext cx="5014192" cy="43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798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45656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Кері байланыс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3858403" cy="29523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700" r="14563" b="6951"/>
          <a:stretch/>
        </p:blipFill>
        <p:spPr>
          <a:xfrm>
            <a:off x="4499992" y="1816260"/>
            <a:ext cx="256994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29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24737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Бағалау</a:t>
            </a:r>
            <a:endParaRPr lang="ru-RU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3074" name="Picture 2" descr="http://www.dogoilpress.com/data/wallpapers/8/FDS_4041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6579096" cy="5153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66441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162</Words>
  <Application>Microsoft Office PowerPoint</Application>
  <PresentationFormat>Экран (4:3)</PresentationFormat>
  <Paragraphs>56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18</cp:revision>
  <dcterms:created xsi:type="dcterms:W3CDTF">2016-04-13T12:10:01Z</dcterms:created>
  <dcterms:modified xsi:type="dcterms:W3CDTF">2018-11-09T10:17:59Z</dcterms:modified>
</cp:coreProperties>
</file>